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75" r:id="rId6"/>
    <p:sldId id="278" r:id="rId7"/>
  </p:sldIdLst>
  <p:sldSz cx="18288000" cy="10287000"/>
  <p:notesSz cx="6858000" cy="9144000"/>
  <p:embeddedFontLst>
    <p:embeddedFont>
      <p:font typeface="Arial Bold" panose="020B0604020202020204" charset="-18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</p:embeddedFont>
    <p:embeddedFont>
      <p:font typeface="TS Damas Sans" panose="020B0604020202020204" charset="-78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7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73675" y="3140290"/>
            <a:ext cx="12714325" cy="7163437"/>
            <a:chOff x="0" y="0"/>
            <a:chExt cx="16952433" cy="95512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52433" cy="9551249"/>
            </a:xfrm>
            <a:custGeom>
              <a:avLst/>
              <a:gdLst/>
              <a:ahLst/>
              <a:cxnLst/>
              <a:rect l="l" t="t" r="r" b="b"/>
              <a:pathLst>
                <a:path w="16952433" h="9551249">
                  <a:moveTo>
                    <a:pt x="0" y="0"/>
                  </a:moveTo>
                  <a:lnTo>
                    <a:pt x="16952433" y="0"/>
                  </a:lnTo>
                  <a:lnTo>
                    <a:pt x="16952433" y="9551249"/>
                  </a:lnTo>
                  <a:lnTo>
                    <a:pt x="0" y="9551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342910" y="3261882"/>
              <a:ext cx="6200323" cy="2482651"/>
              <a:chOff x="0" y="0"/>
              <a:chExt cx="1224755" cy="490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24755" cy="490400"/>
              </a:xfrm>
              <a:custGeom>
                <a:avLst/>
                <a:gdLst/>
                <a:ahLst/>
                <a:cxnLst/>
                <a:rect l="l" t="t" r="r" b="b"/>
                <a:pathLst>
                  <a:path w="1224755" h="490400">
                    <a:moveTo>
                      <a:pt x="0" y="0"/>
                    </a:moveTo>
                    <a:lnTo>
                      <a:pt x="1224755" y="0"/>
                    </a:lnTo>
                    <a:lnTo>
                      <a:pt x="1224755" y="490400"/>
                    </a:lnTo>
                    <a:lnTo>
                      <a:pt x="0" y="490400"/>
                    </a:lnTo>
                    <a:close/>
                  </a:path>
                </a:pathLst>
              </a:custGeom>
              <a:solidFill>
                <a:srgbClr val="2A3938"/>
              </a:solidFill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1224755" cy="49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39"/>
                  </a:lnSpc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815636" y="2566988"/>
            <a:ext cx="16656728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Hungarian Startup University Program</a:t>
            </a:r>
          </a:p>
        </p:txBody>
      </p:sp>
      <p:sp>
        <p:nvSpPr>
          <p:cNvPr id="8" name="Freeform 8" descr="A képen szöveg, Betűtípus, képernyőkép, Grafika látható  Automatikusan generált leírás"/>
          <p:cNvSpPr/>
          <p:nvPr/>
        </p:nvSpPr>
        <p:spPr>
          <a:xfrm>
            <a:off x="15118767" y="349425"/>
            <a:ext cx="2389012" cy="2389012"/>
          </a:xfrm>
          <a:custGeom>
            <a:avLst/>
            <a:gdLst/>
            <a:ahLst/>
            <a:cxnLst/>
            <a:rect l="l" t="t" r="r" b="b"/>
            <a:pathLst>
              <a:path w="2389012" h="2389012">
                <a:moveTo>
                  <a:pt x="0" y="0"/>
                </a:moveTo>
                <a:lnTo>
                  <a:pt x="2389013" y="0"/>
                </a:lnTo>
                <a:lnTo>
                  <a:pt x="2389013" y="2389013"/>
                </a:lnTo>
                <a:lnTo>
                  <a:pt x="0" y="2389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>
            <a:off x="310737" y="8432491"/>
            <a:ext cx="4946198" cy="1044884"/>
          </a:xfrm>
          <a:custGeom>
            <a:avLst/>
            <a:gdLst/>
            <a:ahLst/>
            <a:cxnLst/>
            <a:rect l="l" t="t" r="r" b="b"/>
            <a:pathLst>
              <a:path w="4946198" h="1044884">
                <a:moveTo>
                  <a:pt x="0" y="0"/>
                </a:moveTo>
                <a:lnTo>
                  <a:pt x="4946198" y="0"/>
                </a:lnTo>
                <a:lnTo>
                  <a:pt x="4946198" y="1044884"/>
                </a:lnTo>
                <a:lnTo>
                  <a:pt x="0" y="1044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>
            <a:off x="12675294" y="7841941"/>
            <a:ext cx="5612706" cy="2378384"/>
          </a:xfrm>
          <a:custGeom>
            <a:avLst/>
            <a:gdLst/>
            <a:ahLst/>
            <a:cxnLst/>
            <a:rect l="l" t="t" r="r" b="b"/>
            <a:pathLst>
              <a:path w="5612706" h="2378384">
                <a:moveTo>
                  <a:pt x="0" y="0"/>
                </a:moveTo>
                <a:lnTo>
                  <a:pt x="5612706" y="0"/>
                </a:lnTo>
                <a:lnTo>
                  <a:pt x="5612706" y="2378384"/>
                </a:lnTo>
                <a:lnTo>
                  <a:pt x="0" y="237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1" name="Group 11"/>
          <p:cNvGrpSpPr/>
          <p:nvPr/>
        </p:nvGrpSpPr>
        <p:grpSpPr>
          <a:xfrm>
            <a:off x="0" y="9958767"/>
            <a:ext cx="18288000" cy="328233"/>
            <a:chOff x="0" y="0"/>
            <a:chExt cx="4816593" cy="864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86448"/>
            </a:xfrm>
            <a:custGeom>
              <a:avLst/>
              <a:gdLst/>
              <a:ahLst/>
              <a:cxnLst/>
              <a:rect l="l" t="t" r="r" b="b"/>
              <a:pathLst>
                <a:path w="4816592" h="86448">
                  <a:moveTo>
                    <a:pt x="0" y="0"/>
                  </a:moveTo>
                  <a:lnTo>
                    <a:pt x="4816592" y="0"/>
                  </a:lnTo>
                  <a:lnTo>
                    <a:pt x="4816592" y="86448"/>
                  </a:lnTo>
                  <a:lnTo>
                    <a:pt x="0" y="86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4816593" cy="86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6199840"/>
            <a:ext cx="8115300" cy="4087160"/>
          </a:xfrm>
          <a:custGeom>
            <a:avLst/>
            <a:gdLst/>
            <a:ahLst/>
            <a:cxnLst/>
            <a:rect l="l" t="t" r="r" b="b"/>
            <a:pathLst>
              <a:path w="8115300" h="4087160">
                <a:moveTo>
                  <a:pt x="0" y="0"/>
                </a:moveTo>
                <a:lnTo>
                  <a:pt x="8115300" y="0"/>
                </a:lnTo>
                <a:lnTo>
                  <a:pt x="8115300" y="4087160"/>
                </a:lnTo>
                <a:lnTo>
                  <a:pt x="0" y="4087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TextBox 3"/>
          <p:cNvSpPr txBox="1"/>
          <p:nvPr/>
        </p:nvSpPr>
        <p:spPr>
          <a:xfrm>
            <a:off x="1028700" y="923925"/>
            <a:ext cx="10697938" cy="1872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  <a:spcBef>
                <a:spcPct val="0"/>
              </a:spcBef>
            </a:pPr>
            <a:r>
              <a:rPr lang="en-US" sz="5399" b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HUNGARIAN STARTUP UNIVERSITY PROGRAM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88340"/>
            <a:ext cx="16230600" cy="614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Hungary’s first higher educational program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Its aim</a:t>
            </a: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is to develop students’:</a:t>
            </a:r>
          </a:p>
          <a:p>
            <a:pPr marL="1511298" lvl="2" indent="-503766" algn="l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innovative mindset</a:t>
            </a:r>
          </a:p>
          <a:p>
            <a:pPr marL="1511298" lvl="2" indent="-503766" algn="l">
              <a:lnSpc>
                <a:spcPts val="4899"/>
              </a:lnSpc>
              <a:buFont typeface="Arial"/>
              <a:buChar char="⚬"/>
            </a:pPr>
            <a:r>
              <a:rPr lang="en-US" sz="3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entrepreneurial thinking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Two semester e-learning course 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Videos in English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Scholarship opportunities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Mentoring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Professional partners</a:t>
            </a:r>
          </a:p>
        </p:txBody>
      </p:sp>
      <p:sp>
        <p:nvSpPr>
          <p:cNvPr id="5" name="Freeform 5" descr="A képen szöveg, Betűtípus, képernyőkép, Grafika látható  Automatikusan generált leírás"/>
          <p:cNvSpPr/>
          <p:nvPr/>
        </p:nvSpPr>
        <p:spPr>
          <a:xfrm>
            <a:off x="15118767" y="349425"/>
            <a:ext cx="2389012" cy="2389012"/>
          </a:xfrm>
          <a:custGeom>
            <a:avLst/>
            <a:gdLst/>
            <a:ahLst/>
            <a:cxnLst/>
            <a:rect l="l" t="t" r="r" b="b"/>
            <a:pathLst>
              <a:path w="2389012" h="2389012">
                <a:moveTo>
                  <a:pt x="0" y="0"/>
                </a:moveTo>
                <a:lnTo>
                  <a:pt x="2389013" y="0"/>
                </a:lnTo>
                <a:lnTo>
                  <a:pt x="2389013" y="2389013"/>
                </a:lnTo>
                <a:lnTo>
                  <a:pt x="0" y="2389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00474" y="1246191"/>
            <a:ext cx="9687052" cy="7676989"/>
          </a:xfrm>
          <a:custGeom>
            <a:avLst/>
            <a:gdLst/>
            <a:ahLst/>
            <a:cxnLst/>
            <a:rect l="l" t="t" r="r" b="b"/>
            <a:pathLst>
              <a:path w="9687052" h="7676989">
                <a:moveTo>
                  <a:pt x="0" y="0"/>
                </a:moveTo>
                <a:lnTo>
                  <a:pt x="9687052" y="0"/>
                </a:lnTo>
                <a:lnTo>
                  <a:pt x="9687052" y="7676989"/>
                </a:lnTo>
                <a:lnTo>
                  <a:pt x="0" y="767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4515726" y="1657357"/>
            <a:ext cx="1839841" cy="1854941"/>
            <a:chOff x="0" y="0"/>
            <a:chExt cx="484567" cy="4885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4567" cy="488544"/>
            </a:xfrm>
            <a:custGeom>
              <a:avLst/>
              <a:gdLst/>
              <a:ahLst/>
              <a:cxnLst/>
              <a:rect l="l" t="t" r="r" b="b"/>
              <a:pathLst>
                <a:path w="484567" h="488544">
                  <a:moveTo>
                    <a:pt x="0" y="0"/>
                  </a:moveTo>
                  <a:lnTo>
                    <a:pt x="484567" y="0"/>
                  </a:lnTo>
                  <a:lnTo>
                    <a:pt x="484567" y="488544"/>
                  </a:lnTo>
                  <a:lnTo>
                    <a:pt x="0" y="488544"/>
                  </a:ln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4567" cy="536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34448" y="1028700"/>
            <a:ext cx="2250227" cy="1556128"/>
            <a:chOff x="0" y="0"/>
            <a:chExt cx="592652" cy="4098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2652" cy="409844"/>
            </a:xfrm>
            <a:custGeom>
              <a:avLst/>
              <a:gdLst/>
              <a:ahLst/>
              <a:cxnLst/>
              <a:rect l="l" t="t" r="r" b="b"/>
              <a:pathLst>
                <a:path w="592652" h="409844">
                  <a:moveTo>
                    <a:pt x="0" y="0"/>
                  </a:moveTo>
                  <a:lnTo>
                    <a:pt x="592652" y="0"/>
                  </a:lnTo>
                  <a:lnTo>
                    <a:pt x="592652" y="409844"/>
                  </a:lnTo>
                  <a:lnTo>
                    <a:pt x="0" y="409844"/>
                  </a:ln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92652" cy="457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45810" y="1758572"/>
            <a:ext cx="2250227" cy="1556128"/>
            <a:chOff x="0" y="0"/>
            <a:chExt cx="592652" cy="409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2652" cy="409844"/>
            </a:xfrm>
            <a:custGeom>
              <a:avLst/>
              <a:gdLst/>
              <a:ahLst/>
              <a:cxnLst/>
              <a:rect l="l" t="t" r="r" b="b"/>
              <a:pathLst>
                <a:path w="592652" h="409844">
                  <a:moveTo>
                    <a:pt x="0" y="0"/>
                  </a:moveTo>
                  <a:lnTo>
                    <a:pt x="592652" y="0"/>
                  </a:lnTo>
                  <a:lnTo>
                    <a:pt x="592652" y="409844"/>
                  </a:lnTo>
                  <a:lnTo>
                    <a:pt x="0" y="409844"/>
                  </a:ln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592652" cy="457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204017" y="4306622"/>
            <a:ext cx="2250227" cy="1556128"/>
            <a:chOff x="0" y="0"/>
            <a:chExt cx="592652" cy="4098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2652" cy="409844"/>
            </a:xfrm>
            <a:custGeom>
              <a:avLst/>
              <a:gdLst/>
              <a:ahLst/>
              <a:cxnLst/>
              <a:rect l="l" t="t" r="r" b="b"/>
              <a:pathLst>
                <a:path w="592652" h="409844">
                  <a:moveTo>
                    <a:pt x="0" y="0"/>
                  </a:moveTo>
                  <a:lnTo>
                    <a:pt x="592652" y="0"/>
                  </a:lnTo>
                  <a:lnTo>
                    <a:pt x="592652" y="409844"/>
                  </a:lnTo>
                  <a:lnTo>
                    <a:pt x="0" y="409844"/>
                  </a:ln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592652" cy="457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570923" y="3512298"/>
            <a:ext cx="3313643" cy="3132074"/>
          </a:xfrm>
          <a:custGeom>
            <a:avLst/>
            <a:gdLst/>
            <a:ahLst/>
            <a:cxnLst/>
            <a:rect l="l" t="t" r="r" b="b"/>
            <a:pathLst>
              <a:path w="3313643" h="3132074">
                <a:moveTo>
                  <a:pt x="0" y="0"/>
                </a:moveTo>
                <a:lnTo>
                  <a:pt x="3313644" y="0"/>
                </a:lnTo>
                <a:lnTo>
                  <a:pt x="3313644" y="3132074"/>
                </a:lnTo>
                <a:lnTo>
                  <a:pt x="0" y="3132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91835" t="-293763" r="-23941" b="-38685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6" name="Group 16"/>
          <p:cNvGrpSpPr/>
          <p:nvPr/>
        </p:nvGrpSpPr>
        <p:grpSpPr>
          <a:xfrm>
            <a:off x="11605026" y="6534616"/>
            <a:ext cx="2250227" cy="1556128"/>
            <a:chOff x="0" y="0"/>
            <a:chExt cx="592652" cy="40984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92652" cy="409844"/>
            </a:xfrm>
            <a:custGeom>
              <a:avLst/>
              <a:gdLst/>
              <a:ahLst/>
              <a:cxnLst/>
              <a:rect l="l" t="t" r="r" b="b"/>
              <a:pathLst>
                <a:path w="592652" h="409844">
                  <a:moveTo>
                    <a:pt x="0" y="0"/>
                  </a:moveTo>
                  <a:lnTo>
                    <a:pt x="592652" y="0"/>
                  </a:lnTo>
                  <a:lnTo>
                    <a:pt x="592652" y="409844"/>
                  </a:lnTo>
                  <a:lnTo>
                    <a:pt x="0" y="409844"/>
                  </a:ln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592652" cy="457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879057" y="4108486"/>
            <a:ext cx="2250227" cy="1556128"/>
            <a:chOff x="0" y="0"/>
            <a:chExt cx="592652" cy="40984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92652" cy="409844"/>
            </a:xfrm>
            <a:custGeom>
              <a:avLst/>
              <a:gdLst/>
              <a:ahLst/>
              <a:cxnLst/>
              <a:rect l="l" t="t" r="r" b="b"/>
              <a:pathLst>
                <a:path w="592652" h="409844">
                  <a:moveTo>
                    <a:pt x="0" y="0"/>
                  </a:moveTo>
                  <a:lnTo>
                    <a:pt x="592652" y="0"/>
                  </a:lnTo>
                  <a:lnTo>
                    <a:pt x="592652" y="409844"/>
                  </a:lnTo>
                  <a:lnTo>
                    <a:pt x="0" y="409844"/>
                  </a:ln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592652" cy="457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004171" y="7312680"/>
            <a:ext cx="2250227" cy="1556128"/>
            <a:chOff x="0" y="0"/>
            <a:chExt cx="592652" cy="40984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92652" cy="409844"/>
            </a:xfrm>
            <a:custGeom>
              <a:avLst/>
              <a:gdLst/>
              <a:ahLst/>
              <a:cxnLst/>
              <a:rect l="l" t="t" r="r" b="b"/>
              <a:pathLst>
                <a:path w="592652" h="409844">
                  <a:moveTo>
                    <a:pt x="0" y="0"/>
                  </a:moveTo>
                  <a:lnTo>
                    <a:pt x="592652" y="0"/>
                  </a:lnTo>
                  <a:lnTo>
                    <a:pt x="592652" y="409844"/>
                  </a:lnTo>
                  <a:lnTo>
                    <a:pt x="0" y="409844"/>
                  </a:ln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592652" cy="457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834448" y="7582333"/>
            <a:ext cx="2250227" cy="1556128"/>
            <a:chOff x="0" y="0"/>
            <a:chExt cx="592652" cy="40984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92652" cy="409844"/>
            </a:xfrm>
            <a:custGeom>
              <a:avLst/>
              <a:gdLst/>
              <a:ahLst/>
              <a:cxnLst/>
              <a:rect l="l" t="t" r="r" b="b"/>
              <a:pathLst>
                <a:path w="592652" h="409844">
                  <a:moveTo>
                    <a:pt x="0" y="0"/>
                  </a:moveTo>
                  <a:lnTo>
                    <a:pt x="592652" y="0"/>
                  </a:lnTo>
                  <a:lnTo>
                    <a:pt x="592652" y="409844"/>
                  </a:lnTo>
                  <a:lnTo>
                    <a:pt x="0" y="409844"/>
                  </a:ln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592652" cy="457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99837" y="3415179"/>
            <a:ext cx="3469942" cy="2747867"/>
            <a:chOff x="0" y="0"/>
            <a:chExt cx="913894" cy="72371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13894" cy="723718"/>
            </a:xfrm>
            <a:custGeom>
              <a:avLst/>
              <a:gdLst/>
              <a:ahLst/>
              <a:cxnLst/>
              <a:rect l="l" t="t" r="r" b="b"/>
              <a:pathLst>
                <a:path w="913894" h="723718">
                  <a:moveTo>
                    <a:pt x="0" y="0"/>
                  </a:moveTo>
                  <a:lnTo>
                    <a:pt x="913894" y="0"/>
                  </a:lnTo>
                  <a:lnTo>
                    <a:pt x="913894" y="723718"/>
                  </a:lnTo>
                  <a:lnTo>
                    <a:pt x="0" y="723718"/>
                  </a:ln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913894" cy="7713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6840805" y="2833555"/>
            <a:ext cx="3968956" cy="3751479"/>
          </a:xfrm>
          <a:custGeom>
            <a:avLst/>
            <a:gdLst/>
            <a:ahLst/>
            <a:cxnLst/>
            <a:rect l="l" t="t" r="r" b="b"/>
            <a:pathLst>
              <a:path w="3968956" h="3751479">
                <a:moveTo>
                  <a:pt x="0" y="0"/>
                </a:moveTo>
                <a:lnTo>
                  <a:pt x="3968956" y="0"/>
                </a:lnTo>
                <a:lnTo>
                  <a:pt x="3968956" y="3751479"/>
                </a:lnTo>
                <a:lnTo>
                  <a:pt x="0" y="3751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91835" t="-293763" r="-23941" b="-38685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2" name="Group 32"/>
          <p:cNvGrpSpPr/>
          <p:nvPr/>
        </p:nvGrpSpPr>
        <p:grpSpPr>
          <a:xfrm>
            <a:off x="12910235" y="4014047"/>
            <a:ext cx="2608600" cy="2120054"/>
            <a:chOff x="0" y="-77057"/>
            <a:chExt cx="687039" cy="55836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87039" cy="444068"/>
            </a:xfrm>
            <a:custGeom>
              <a:avLst/>
              <a:gdLst/>
              <a:ahLst/>
              <a:cxnLst/>
              <a:rect l="l" t="t" r="r" b="b"/>
              <a:pathLst>
                <a:path w="687039" h="444068">
                  <a:moveTo>
                    <a:pt x="0" y="0"/>
                  </a:moveTo>
                  <a:lnTo>
                    <a:pt x="687039" y="0"/>
                  </a:lnTo>
                  <a:lnTo>
                    <a:pt x="687039" y="444068"/>
                  </a:lnTo>
                  <a:lnTo>
                    <a:pt x="0" y="444068"/>
                  </a:ln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7057"/>
              <a:ext cx="687039" cy="558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Progress in your own schedule </a:t>
              </a:r>
            </a:p>
          </p:txBody>
        </p:sp>
      </p:grpSp>
      <p:sp>
        <p:nvSpPr>
          <p:cNvPr id="35" name="Freeform 35"/>
          <p:cNvSpPr/>
          <p:nvPr/>
        </p:nvSpPr>
        <p:spPr>
          <a:xfrm>
            <a:off x="11445810" y="6524706"/>
            <a:ext cx="3313643" cy="3132074"/>
          </a:xfrm>
          <a:custGeom>
            <a:avLst/>
            <a:gdLst/>
            <a:ahLst/>
            <a:cxnLst/>
            <a:rect l="l" t="t" r="r" b="b"/>
            <a:pathLst>
              <a:path w="3313643" h="3132074">
                <a:moveTo>
                  <a:pt x="0" y="0"/>
                </a:moveTo>
                <a:lnTo>
                  <a:pt x="3313643" y="0"/>
                </a:lnTo>
                <a:lnTo>
                  <a:pt x="3313643" y="3132074"/>
                </a:lnTo>
                <a:lnTo>
                  <a:pt x="0" y="3132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91835" t="-293763" r="-23941" b="-38685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6" name="Freeform 36"/>
          <p:cNvSpPr/>
          <p:nvPr/>
        </p:nvSpPr>
        <p:spPr>
          <a:xfrm>
            <a:off x="7302739" y="7154926"/>
            <a:ext cx="3313643" cy="3132074"/>
          </a:xfrm>
          <a:custGeom>
            <a:avLst/>
            <a:gdLst/>
            <a:ahLst/>
            <a:cxnLst/>
            <a:rect l="l" t="t" r="r" b="b"/>
            <a:pathLst>
              <a:path w="3313643" h="3132074">
                <a:moveTo>
                  <a:pt x="0" y="0"/>
                </a:moveTo>
                <a:lnTo>
                  <a:pt x="3313644" y="0"/>
                </a:lnTo>
                <a:lnTo>
                  <a:pt x="3313644" y="3132074"/>
                </a:lnTo>
                <a:lnTo>
                  <a:pt x="0" y="3132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91835" t="-293763" r="-23941" b="-38685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7" name="Freeform 37"/>
          <p:cNvSpPr/>
          <p:nvPr/>
        </p:nvSpPr>
        <p:spPr>
          <a:xfrm>
            <a:off x="3527161" y="6794359"/>
            <a:ext cx="3313643" cy="3132074"/>
          </a:xfrm>
          <a:custGeom>
            <a:avLst/>
            <a:gdLst/>
            <a:ahLst/>
            <a:cxnLst/>
            <a:rect l="l" t="t" r="r" b="b"/>
            <a:pathLst>
              <a:path w="3313643" h="3132074">
                <a:moveTo>
                  <a:pt x="0" y="0"/>
                </a:moveTo>
                <a:lnTo>
                  <a:pt x="3313644" y="0"/>
                </a:lnTo>
                <a:lnTo>
                  <a:pt x="3313644" y="3132074"/>
                </a:lnTo>
                <a:lnTo>
                  <a:pt x="0" y="3132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91835" t="-293763" r="-23941" b="-38685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8" name="Freeform 38"/>
          <p:cNvSpPr/>
          <p:nvPr/>
        </p:nvSpPr>
        <p:spPr>
          <a:xfrm>
            <a:off x="2488936" y="3577463"/>
            <a:ext cx="3313643" cy="3132074"/>
          </a:xfrm>
          <a:custGeom>
            <a:avLst/>
            <a:gdLst/>
            <a:ahLst/>
            <a:cxnLst/>
            <a:rect l="l" t="t" r="r" b="b"/>
            <a:pathLst>
              <a:path w="3313643" h="3132074">
                <a:moveTo>
                  <a:pt x="0" y="0"/>
                </a:moveTo>
                <a:lnTo>
                  <a:pt x="3313644" y="0"/>
                </a:lnTo>
                <a:lnTo>
                  <a:pt x="3313644" y="3132074"/>
                </a:lnTo>
                <a:lnTo>
                  <a:pt x="0" y="3132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91835" t="-293763" r="-23941" b="-38685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9" name="Freeform 39"/>
          <p:cNvSpPr/>
          <p:nvPr/>
        </p:nvSpPr>
        <p:spPr>
          <a:xfrm>
            <a:off x="3041924" y="240727"/>
            <a:ext cx="3313643" cy="3132074"/>
          </a:xfrm>
          <a:custGeom>
            <a:avLst/>
            <a:gdLst/>
            <a:ahLst/>
            <a:cxnLst/>
            <a:rect l="l" t="t" r="r" b="b"/>
            <a:pathLst>
              <a:path w="3313643" h="3132074">
                <a:moveTo>
                  <a:pt x="0" y="0"/>
                </a:moveTo>
                <a:lnTo>
                  <a:pt x="3313643" y="0"/>
                </a:lnTo>
                <a:lnTo>
                  <a:pt x="3313643" y="3132074"/>
                </a:lnTo>
                <a:lnTo>
                  <a:pt x="0" y="3132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91835" t="-293763" r="-23941" b="-38685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0" name="Freeform 40"/>
          <p:cNvSpPr/>
          <p:nvPr/>
        </p:nvSpPr>
        <p:spPr>
          <a:xfrm>
            <a:off x="7302739" y="-298519"/>
            <a:ext cx="3313643" cy="3132074"/>
          </a:xfrm>
          <a:custGeom>
            <a:avLst/>
            <a:gdLst/>
            <a:ahLst/>
            <a:cxnLst/>
            <a:rect l="l" t="t" r="r" b="b"/>
            <a:pathLst>
              <a:path w="3313643" h="3132074">
                <a:moveTo>
                  <a:pt x="0" y="0"/>
                </a:moveTo>
                <a:lnTo>
                  <a:pt x="3313644" y="0"/>
                </a:lnTo>
                <a:lnTo>
                  <a:pt x="3313644" y="3132074"/>
                </a:lnTo>
                <a:lnTo>
                  <a:pt x="0" y="3132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91835" t="-293763" r="-23941" b="-38685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1" name="Freeform 41"/>
          <p:cNvSpPr/>
          <p:nvPr/>
        </p:nvSpPr>
        <p:spPr>
          <a:xfrm>
            <a:off x="11399207" y="283105"/>
            <a:ext cx="3535491" cy="3132074"/>
          </a:xfrm>
          <a:custGeom>
            <a:avLst/>
            <a:gdLst/>
            <a:ahLst/>
            <a:cxnLst/>
            <a:rect l="l" t="t" r="r" b="b"/>
            <a:pathLst>
              <a:path w="3313643" h="3132074">
                <a:moveTo>
                  <a:pt x="0" y="0"/>
                </a:moveTo>
                <a:lnTo>
                  <a:pt x="3313643" y="0"/>
                </a:lnTo>
                <a:lnTo>
                  <a:pt x="3313643" y="3132074"/>
                </a:lnTo>
                <a:lnTo>
                  <a:pt x="0" y="3132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91835" t="-293763" r="-23941" b="-38685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42" name="Group 42"/>
          <p:cNvGrpSpPr/>
          <p:nvPr/>
        </p:nvGrpSpPr>
        <p:grpSpPr>
          <a:xfrm>
            <a:off x="11798332" y="7322205"/>
            <a:ext cx="2608600" cy="1686071"/>
            <a:chOff x="0" y="0"/>
            <a:chExt cx="687039" cy="44406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87039" cy="444068"/>
            </a:xfrm>
            <a:custGeom>
              <a:avLst/>
              <a:gdLst/>
              <a:ahLst/>
              <a:cxnLst/>
              <a:rect l="l" t="t" r="r" b="b"/>
              <a:pathLst>
                <a:path w="687039" h="444068">
                  <a:moveTo>
                    <a:pt x="0" y="0"/>
                  </a:moveTo>
                  <a:lnTo>
                    <a:pt x="687039" y="0"/>
                  </a:lnTo>
                  <a:lnTo>
                    <a:pt x="687039" y="444068"/>
                  </a:lnTo>
                  <a:lnTo>
                    <a:pt x="0" y="444068"/>
                  </a:ln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14300"/>
              <a:ext cx="687039" cy="558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E-learning course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655261" y="7595447"/>
            <a:ext cx="2608600" cy="2120054"/>
            <a:chOff x="0" y="-93817"/>
            <a:chExt cx="687039" cy="55836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687039" cy="444068"/>
            </a:xfrm>
            <a:custGeom>
              <a:avLst/>
              <a:gdLst/>
              <a:ahLst/>
              <a:cxnLst/>
              <a:rect l="l" t="t" r="r" b="b"/>
              <a:pathLst>
                <a:path w="687039" h="444068">
                  <a:moveTo>
                    <a:pt x="0" y="0"/>
                  </a:moveTo>
                  <a:lnTo>
                    <a:pt x="687039" y="0"/>
                  </a:lnTo>
                  <a:lnTo>
                    <a:pt x="687039" y="444068"/>
                  </a:lnTo>
                  <a:lnTo>
                    <a:pt x="0" y="444068"/>
                  </a:ln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93817"/>
              <a:ext cx="687039" cy="558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hu-HU" sz="29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Credit</a:t>
              </a:r>
              <a:endParaRPr lang="en-US" sz="2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605026" y="737447"/>
            <a:ext cx="3166939" cy="2120054"/>
            <a:chOff x="-11849" y="-90663"/>
            <a:chExt cx="819981" cy="55836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788237" cy="444068"/>
            </a:xfrm>
            <a:custGeom>
              <a:avLst/>
              <a:gdLst/>
              <a:ahLst/>
              <a:cxnLst/>
              <a:rect l="l" t="t" r="r" b="b"/>
              <a:pathLst>
                <a:path w="788237" h="444068">
                  <a:moveTo>
                    <a:pt x="0" y="0"/>
                  </a:moveTo>
                  <a:lnTo>
                    <a:pt x="788237" y="0"/>
                  </a:lnTo>
                  <a:lnTo>
                    <a:pt x="788237" y="444068"/>
                  </a:lnTo>
                  <a:lnTo>
                    <a:pt x="0" y="444068"/>
                  </a:ln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-11849" y="-90663"/>
              <a:ext cx="819981" cy="558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1.000.000 HUF/person for the 15 best team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655261" y="127845"/>
            <a:ext cx="2608600" cy="2120054"/>
            <a:chOff x="0" y="-78127"/>
            <a:chExt cx="687039" cy="55836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87039" cy="444068"/>
            </a:xfrm>
            <a:custGeom>
              <a:avLst/>
              <a:gdLst/>
              <a:ahLst/>
              <a:cxnLst/>
              <a:rect l="l" t="t" r="r" b="b"/>
              <a:pathLst>
                <a:path w="687039" h="444068">
                  <a:moveTo>
                    <a:pt x="0" y="0"/>
                  </a:moveTo>
                  <a:lnTo>
                    <a:pt x="687039" y="0"/>
                  </a:lnTo>
                  <a:lnTo>
                    <a:pt x="687039" y="444068"/>
                  </a:lnTo>
                  <a:lnTo>
                    <a:pt x="0" y="444068"/>
                  </a:ln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78127"/>
              <a:ext cx="687039" cy="558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65.000 HUF 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monthly 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scholarship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3394446" y="1006106"/>
            <a:ext cx="2608600" cy="1686071"/>
            <a:chOff x="0" y="0"/>
            <a:chExt cx="687039" cy="44406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87039" cy="444068"/>
            </a:xfrm>
            <a:custGeom>
              <a:avLst/>
              <a:gdLst/>
              <a:ahLst/>
              <a:cxnLst/>
              <a:rect l="l" t="t" r="r" b="b"/>
              <a:pathLst>
                <a:path w="687039" h="444068">
                  <a:moveTo>
                    <a:pt x="0" y="0"/>
                  </a:moveTo>
                  <a:lnTo>
                    <a:pt x="687039" y="0"/>
                  </a:lnTo>
                  <a:lnTo>
                    <a:pt x="687039" y="444068"/>
                  </a:lnTo>
                  <a:lnTo>
                    <a:pt x="0" y="444068"/>
                  </a:ln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114300"/>
              <a:ext cx="687039" cy="558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Alumni Program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2841555" y="4076700"/>
            <a:ext cx="2608600" cy="2120054"/>
            <a:chOff x="0" y="-74162"/>
            <a:chExt cx="687039" cy="55836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87039" cy="444068"/>
            </a:xfrm>
            <a:custGeom>
              <a:avLst/>
              <a:gdLst/>
              <a:ahLst/>
              <a:cxnLst/>
              <a:rect l="l" t="t" r="r" b="b"/>
              <a:pathLst>
                <a:path w="687039" h="444068">
                  <a:moveTo>
                    <a:pt x="0" y="0"/>
                  </a:moveTo>
                  <a:lnTo>
                    <a:pt x="687039" y="0"/>
                  </a:lnTo>
                  <a:lnTo>
                    <a:pt x="687039" y="444068"/>
                  </a:lnTo>
                  <a:lnTo>
                    <a:pt x="0" y="444068"/>
                  </a:ln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74162"/>
              <a:ext cx="687039" cy="558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Corporate partners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3865465" y="7290646"/>
            <a:ext cx="2608600" cy="2120054"/>
            <a:chOff x="0" y="-74162"/>
            <a:chExt cx="687039" cy="55836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87039" cy="444068"/>
            </a:xfrm>
            <a:custGeom>
              <a:avLst/>
              <a:gdLst/>
              <a:ahLst/>
              <a:cxnLst/>
              <a:rect l="l" t="t" r="r" b="b"/>
              <a:pathLst>
                <a:path w="687039" h="444068">
                  <a:moveTo>
                    <a:pt x="0" y="0"/>
                  </a:moveTo>
                  <a:lnTo>
                    <a:pt x="687039" y="0"/>
                  </a:lnTo>
                  <a:lnTo>
                    <a:pt x="687039" y="444068"/>
                  </a:lnTo>
                  <a:lnTo>
                    <a:pt x="0" y="444068"/>
                  </a:ln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74162"/>
              <a:ext cx="687039" cy="558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Mentor network</a:t>
              </a:r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7211316" y="3522253"/>
            <a:ext cx="3293937" cy="2492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hu-HU" sz="470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Why</a:t>
            </a:r>
            <a:r>
              <a:rPr lang="hu-HU" sz="47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hu-HU" sz="470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should</a:t>
            </a:r>
            <a:r>
              <a:rPr lang="hu-HU" sz="47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hu-HU" sz="470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you</a:t>
            </a:r>
            <a:r>
              <a:rPr lang="hu-HU" sz="47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hu-HU" sz="470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sign</a:t>
            </a:r>
            <a:r>
              <a:rPr lang="hu-HU" sz="47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hu-HU" sz="470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up</a:t>
            </a:r>
            <a:r>
              <a:rPr lang="hu-HU" sz="47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?</a:t>
            </a:r>
            <a:endParaRPr lang="en-US" sz="4700" b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03523" y="2899040"/>
            <a:ext cx="1776444" cy="17764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Pénzügyi tervezés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71542" y="2922242"/>
            <a:ext cx="2257197" cy="1534137"/>
            <a:chOff x="0" y="0"/>
            <a:chExt cx="1195884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5884" cy="812800"/>
            </a:xfrm>
            <a:custGeom>
              <a:avLst/>
              <a:gdLst/>
              <a:ahLst/>
              <a:cxnLst/>
              <a:rect l="l" t="t" r="r" b="b"/>
              <a:pathLst>
                <a:path w="1195884" h="812800">
                  <a:moveTo>
                    <a:pt x="597942" y="0"/>
                  </a:moveTo>
                  <a:cubicBezTo>
                    <a:pt x="267708" y="0"/>
                    <a:pt x="0" y="181951"/>
                    <a:pt x="0" y="406400"/>
                  </a:cubicBezTo>
                  <a:cubicBezTo>
                    <a:pt x="0" y="630849"/>
                    <a:pt x="267708" y="812800"/>
                    <a:pt x="597942" y="812800"/>
                  </a:cubicBezTo>
                  <a:cubicBezTo>
                    <a:pt x="928176" y="812800"/>
                    <a:pt x="1195884" y="630849"/>
                    <a:pt x="1195884" y="406400"/>
                  </a:cubicBezTo>
                  <a:cubicBezTo>
                    <a:pt x="1195884" y="181951"/>
                    <a:pt x="928176" y="0"/>
                    <a:pt x="597942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2114" y="76200"/>
              <a:ext cx="971656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r>
                <a:rPr lang="en-US" sz="29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Investment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60524" y="5023599"/>
            <a:ext cx="1859267" cy="1224670"/>
            <a:chOff x="0" y="0"/>
            <a:chExt cx="1244436" cy="8196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4435" cy="819690"/>
            </a:xfrm>
            <a:custGeom>
              <a:avLst/>
              <a:gdLst/>
              <a:ahLst/>
              <a:cxnLst/>
              <a:rect l="l" t="t" r="r" b="b"/>
              <a:pathLst>
                <a:path w="1244435" h="819690">
                  <a:moveTo>
                    <a:pt x="622218" y="0"/>
                  </a:moveTo>
                  <a:cubicBezTo>
                    <a:pt x="278576" y="0"/>
                    <a:pt x="0" y="183494"/>
                    <a:pt x="0" y="409845"/>
                  </a:cubicBezTo>
                  <a:cubicBezTo>
                    <a:pt x="0" y="636196"/>
                    <a:pt x="278576" y="819690"/>
                    <a:pt x="622218" y="819690"/>
                  </a:cubicBezTo>
                  <a:cubicBezTo>
                    <a:pt x="965859" y="819690"/>
                    <a:pt x="1244435" y="636196"/>
                    <a:pt x="1244435" y="409845"/>
                  </a:cubicBezTo>
                  <a:cubicBezTo>
                    <a:pt x="1244435" y="183494"/>
                    <a:pt x="965859" y="0"/>
                    <a:pt x="622218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6666" y="76846"/>
              <a:ext cx="1011104" cy="66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Market research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20017" y="1235375"/>
            <a:ext cx="1624761" cy="1214376"/>
            <a:chOff x="0" y="0"/>
            <a:chExt cx="1087477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87477" cy="812800"/>
            </a:xfrm>
            <a:custGeom>
              <a:avLst/>
              <a:gdLst/>
              <a:ahLst/>
              <a:cxnLst/>
              <a:rect l="l" t="t" r="r" b="b"/>
              <a:pathLst>
                <a:path w="1087477" h="812800">
                  <a:moveTo>
                    <a:pt x="543739" y="0"/>
                  </a:moveTo>
                  <a:cubicBezTo>
                    <a:pt x="243440" y="0"/>
                    <a:pt x="0" y="181951"/>
                    <a:pt x="0" y="406400"/>
                  </a:cubicBezTo>
                  <a:cubicBezTo>
                    <a:pt x="0" y="630849"/>
                    <a:pt x="243440" y="812800"/>
                    <a:pt x="543739" y="812800"/>
                  </a:cubicBezTo>
                  <a:cubicBezTo>
                    <a:pt x="844037" y="812800"/>
                    <a:pt x="1087477" y="630849"/>
                    <a:pt x="1087477" y="406400"/>
                  </a:cubicBezTo>
                  <a:cubicBezTo>
                    <a:pt x="1087477" y="181951"/>
                    <a:pt x="844037" y="0"/>
                    <a:pt x="543739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951" y="76200"/>
              <a:ext cx="883575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Investors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189843" y="7372349"/>
            <a:ext cx="1776741" cy="1224670"/>
            <a:chOff x="0" y="0"/>
            <a:chExt cx="1189200" cy="8196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9200" cy="819690"/>
            </a:xfrm>
            <a:custGeom>
              <a:avLst/>
              <a:gdLst/>
              <a:ahLst/>
              <a:cxnLst/>
              <a:rect l="l" t="t" r="r" b="b"/>
              <a:pathLst>
                <a:path w="1189200" h="819690">
                  <a:moveTo>
                    <a:pt x="594600" y="0"/>
                  </a:moveTo>
                  <a:cubicBezTo>
                    <a:pt x="266211" y="0"/>
                    <a:pt x="0" y="183494"/>
                    <a:pt x="0" y="409845"/>
                  </a:cubicBezTo>
                  <a:cubicBezTo>
                    <a:pt x="0" y="636196"/>
                    <a:pt x="266211" y="819690"/>
                    <a:pt x="594600" y="819690"/>
                  </a:cubicBezTo>
                  <a:cubicBezTo>
                    <a:pt x="922988" y="819690"/>
                    <a:pt x="1189200" y="636196"/>
                    <a:pt x="1189200" y="409845"/>
                  </a:cubicBezTo>
                  <a:cubicBezTo>
                    <a:pt x="1189200" y="183494"/>
                    <a:pt x="922988" y="0"/>
                    <a:pt x="5946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1487" y="76846"/>
              <a:ext cx="966225" cy="665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Business planning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21418" y="1375367"/>
            <a:ext cx="2070327" cy="1547347"/>
            <a:chOff x="0" y="0"/>
            <a:chExt cx="1087514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7514" cy="812800"/>
            </a:xfrm>
            <a:custGeom>
              <a:avLst/>
              <a:gdLst/>
              <a:ahLst/>
              <a:cxnLst/>
              <a:rect l="l" t="t" r="r" b="b"/>
              <a:pathLst>
                <a:path w="1087514" h="812800">
                  <a:moveTo>
                    <a:pt x="543757" y="0"/>
                  </a:moveTo>
                  <a:cubicBezTo>
                    <a:pt x="243448" y="0"/>
                    <a:pt x="0" y="181951"/>
                    <a:pt x="0" y="406400"/>
                  </a:cubicBezTo>
                  <a:cubicBezTo>
                    <a:pt x="0" y="630849"/>
                    <a:pt x="243448" y="812800"/>
                    <a:pt x="543757" y="812800"/>
                  </a:cubicBezTo>
                  <a:cubicBezTo>
                    <a:pt x="844066" y="812800"/>
                    <a:pt x="1087514" y="630849"/>
                    <a:pt x="1087514" y="406400"/>
                  </a:cubicBezTo>
                  <a:cubicBezTo>
                    <a:pt x="1087514" y="181951"/>
                    <a:pt x="844066" y="0"/>
                    <a:pt x="543757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954" y="76200"/>
              <a:ext cx="883605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Sales strategy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171969" y="5607829"/>
            <a:ext cx="1820997" cy="1426602"/>
            <a:chOff x="0" y="0"/>
            <a:chExt cx="1037505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37505" cy="812800"/>
            </a:xfrm>
            <a:custGeom>
              <a:avLst/>
              <a:gdLst/>
              <a:ahLst/>
              <a:cxnLst/>
              <a:rect l="l" t="t" r="r" b="b"/>
              <a:pathLst>
                <a:path w="1037505" h="812800">
                  <a:moveTo>
                    <a:pt x="518752" y="0"/>
                  </a:moveTo>
                  <a:cubicBezTo>
                    <a:pt x="232253" y="0"/>
                    <a:pt x="0" y="181951"/>
                    <a:pt x="0" y="406400"/>
                  </a:cubicBezTo>
                  <a:cubicBezTo>
                    <a:pt x="0" y="630849"/>
                    <a:pt x="232253" y="812800"/>
                    <a:pt x="518752" y="812800"/>
                  </a:cubicBezTo>
                  <a:cubicBezTo>
                    <a:pt x="805251" y="812800"/>
                    <a:pt x="1037505" y="630849"/>
                    <a:pt x="1037505" y="406400"/>
                  </a:cubicBezTo>
                  <a:cubicBezTo>
                    <a:pt x="1037505" y="181951"/>
                    <a:pt x="805251" y="0"/>
                    <a:pt x="518752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7266" y="76200"/>
              <a:ext cx="842972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Efficient operation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297795" y="768179"/>
            <a:ext cx="1722472" cy="1214376"/>
            <a:chOff x="0" y="0"/>
            <a:chExt cx="1152876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52876" cy="812800"/>
            </a:xfrm>
            <a:custGeom>
              <a:avLst/>
              <a:gdLst/>
              <a:ahLst/>
              <a:cxnLst/>
              <a:rect l="l" t="t" r="r" b="b"/>
              <a:pathLst>
                <a:path w="1152876" h="812800">
                  <a:moveTo>
                    <a:pt x="576438" y="0"/>
                  </a:moveTo>
                  <a:cubicBezTo>
                    <a:pt x="258080" y="0"/>
                    <a:pt x="0" y="181951"/>
                    <a:pt x="0" y="406400"/>
                  </a:cubicBezTo>
                  <a:cubicBezTo>
                    <a:pt x="0" y="630849"/>
                    <a:pt x="258080" y="812800"/>
                    <a:pt x="576438" y="812800"/>
                  </a:cubicBezTo>
                  <a:cubicBezTo>
                    <a:pt x="894796" y="812800"/>
                    <a:pt x="1152876" y="630849"/>
                    <a:pt x="1152876" y="406400"/>
                  </a:cubicBezTo>
                  <a:cubicBezTo>
                    <a:pt x="1152876" y="181951"/>
                    <a:pt x="894796" y="0"/>
                    <a:pt x="576438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8082" y="76200"/>
              <a:ext cx="936712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Business models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95495" y="6401460"/>
            <a:ext cx="1214376" cy="121437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HR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32398" y="6401460"/>
            <a:ext cx="1419568" cy="1214376"/>
            <a:chOff x="0" y="0"/>
            <a:chExt cx="950139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50139" cy="812800"/>
            </a:xfrm>
            <a:custGeom>
              <a:avLst/>
              <a:gdLst/>
              <a:ahLst/>
              <a:cxnLst/>
              <a:rect l="l" t="t" r="r" b="b"/>
              <a:pathLst>
                <a:path w="950139" h="812800">
                  <a:moveTo>
                    <a:pt x="475069" y="0"/>
                  </a:moveTo>
                  <a:cubicBezTo>
                    <a:pt x="212696" y="0"/>
                    <a:pt x="0" y="181951"/>
                    <a:pt x="0" y="406400"/>
                  </a:cubicBezTo>
                  <a:cubicBezTo>
                    <a:pt x="0" y="630849"/>
                    <a:pt x="212696" y="812800"/>
                    <a:pt x="475069" y="812800"/>
                  </a:cubicBezTo>
                  <a:cubicBezTo>
                    <a:pt x="737443" y="812800"/>
                    <a:pt x="950139" y="630849"/>
                    <a:pt x="950139" y="406400"/>
                  </a:cubicBezTo>
                  <a:cubicBezTo>
                    <a:pt x="950139" y="181951"/>
                    <a:pt x="737443" y="0"/>
                    <a:pt x="475069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9075" y="76200"/>
              <a:ext cx="771988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Tools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86275" y="5023599"/>
            <a:ext cx="1507916" cy="1214376"/>
            <a:chOff x="0" y="0"/>
            <a:chExt cx="1009271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9271" cy="812800"/>
            </a:xfrm>
            <a:custGeom>
              <a:avLst/>
              <a:gdLst/>
              <a:ahLst/>
              <a:cxnLst/>
              <a:rect l="l" t="t" r="r" b="b"/>
              <a:pathLst>
                <a:path w="1009271" h="812800">
                  <a:moveTo>
                    <a:pt x="504635" y="0"/>
                  </a:moveTo>
                  <a:cubicBezTo>
                    <a:pt x="225933" y="0"/>
                    <a:pt x="0" y="181951"/>
                    <a:pt x="0" y="406400"/>
                  </a:cubicBezTo>
                  <a:cubicBezTo>
                    <a:pt x="0" y="630849"/>
                    <a:pt x="225933" y="812800"/>
                    <a:pt x="504635" y="812800"/>
                  </a:cubicBezTo>
                  <a:cubicBezTo>
                    <a:pt x="783338" y="812800"/>
                    <a:pt x="1009271" y="630849"/>
                    <a:pt x="1009271" y="406400"/>
                  </a:cubicBezTo>
                  <a:cubicBezTo>
                    <a:pt x="1009271" y="181951"/>
                    <a:pt x="783338" y="0"/>
                    <a:pt x="504635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4619" y="76200"/>
              <a:ext cx="820033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Softwares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207013" y="5767422"/>
            <a:ext cx="2535141" cy="1214376"/>
            <a:chOff x="0" y="0"/>
            <a:chExt cx="1696809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96809" cy="812800"/>
            </a:xfrm>
            <a:custGeom>
              <a:avLst/>
              <a:gdLst/>
              <a:ahLst/>
              <a:cxnLst/>
              <a:rect l="l" t="t" r="r" b="b"/>
              <a:pathLst>
                <a:path w="1696809" h="812800">
                  <a:moveTo>
                    <a:pt x="848404" y="0"/>
                  </a:moveTo>
                  <a:cubicBezTo>
                    <a:pt x="379844" y="0"/>
                    <a:pt x="0" y="181951"/>
                    <a:pt x="0" y="406400"/>
                  </a:cubicBezTo>
                  <a:cubicBezTo>
                    <a:pt x="0" y="630849"/>
                    <a:pt x="379844" y="812800"/>
                    <a:pt x="848404" y="812800"/>
                  </a:cubicBezTo>
                  <a:cubicBezTo>
                    <a:pt x="1316965" y="812800"/>
                    <a:pt x="1696809" y="630849"/>
                    <a:pt x="1696809" y="406400"/>
                  </a:cubicBezTo>
                  <a:cubicBezTo>
                    <a:pt x="1696809" y="181951"/>
                    <a:pt x="1316965" y="0"/>
                    <a:pt x="84840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59076" y="76200"/>
              <a:ext cx="1378657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Product development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437024" y="7984684"/>
            <a:ext cx="1534137" cy="1534137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99"/>
                </a:lnSpc>
              </a:pPr>
              <a:r>
                <a:rPr lang="en-US" sz="29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Team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478175" y="868565"/>
            <a:ext cx="2602820" cy="1534137"/>
            <a:chOff x="0" y="0"/>
            <a:chExt cx="1378998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378998" cy="812800"/>
            </a:xfrm>
            <a:custGeom>
              <a:avLst/>
              <a:gdLst/>
              <a:ahLst/>
              <a:cxnLst/>
              <a:rect l="l" t="t" r="r" b="b"/>
              <a:pathLst>
                <a:path w="1378998" h="812800">
                  <a:moveTo>
                    <a:pt x="689499" y="0"/>
                  </a:moveTo>
                  <a:cubicBezTo>
                    <a:pt x="308699" y="0"/>
                    <a:pt x="0" y="181951"/>
                    <a:pt x="0" y="406400"/>
                  </a:cubicBezTo>
                  <a:cubicBezTo>
                    <a:pt x="0" y="630849"/>
                    <a:pt x="308699" y="812800"/>
                    <a:pt x="689499" y="812800"/>
                  </a:cubicBezTo>
                  <a:cubicBezTo>
                    <a:pt x="1070299" y="812800"/>
                    <a:pt x="1378998" y="630849"/>
                    <a:pt x="1378998" y="406400"/>
                  </a:cubicBezTo>
                  <a:cubicBezTo>
                    <a:pt x="1378998" y="181951"/>
                    <a:pt x="1070299" y="0"/>
                    <a:pt x="689499" y="0"/>
                  </a:cubicBezTo>
                  <a:close/>
                </a:path>
              </a:pathLst>
            </a:custGeom>
            <a:solidFill>
              <a:srgbClr val="D9D9D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29281" y="76200"/>
              <a:ext cx="1120436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99"/>
                </a:lnSpc>
              </a:pPr>
              <a:r>
                <a:rPr lang="en-US" sz="29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Idea validation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060180" y="2564627"/>
            <a:ext cx="1635880" cy="1222635"/>
            <a:chOff x="0" y="0"/>
            <a:chExt cx="1087523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87523" cy="812800"/>
            </a:xfrm>
            <a:custGeom>
              <a:avLst/>
              <a:gdLst/>
              <a:ahLst/>
              <a:cxnLst/>
              <a:rect l="l" t="t" r="r" b="b"/>
              <a:pathLst>
                <a:path w="1087523" h="812800">
                  <a:moveTo>
                    <a:pt x="543761" y="0"/>
                  </a:moveTo>
                  <a:cubicBezTo>
                    <a:pt x="243450" y="0"/>
                    <a:pt x="0" y="181951"/>
                    <a:pt x="0" y="406400"/>
                  </a:cubicBezTo>
                  <a:cubicBezTo>
                    <a:pt x="0" y="630849"/>
                    <a:pt x="243450" y="812800"/>
                    <a:pt x="543761" y="812800"/>
                  </a:cubicBezTo>
                  <a:cubicBezTo>
                    <a:pt x="844073" y="812800"/>
                    <a:pt x="1087523" y="630849"/>
                    <a:pt x="1087523" y="406400"/>
                  </a:cubicBezTo>
                  <a:cubicBezTo>
                    <a:pt x="1087523" y="181951"/>
                    <a:pt x="844073" y="0"/>
                    <a:pt x="543761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01955" y="76200"/>
              <a:ext cx="883612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Marketing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848138" y="2402702"/>
            <a:ext cx="1224776" cy="1224776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Legal basics</a:t>
              </a:r>
            </a:p>
          </p:txBody>
        </p:sp>
      </p:grpSp>
      <p:sp>
        <p:nvSpPr>
          <p:cNvPr id="50" name="AutoShape 50"/>
          <p:cNvSpPr/>
          <p:nvPr/>
        </p:nvSpPr>
        <p:spPr>
          <a:xfrm flipV="1">
            <a:off x="10376509" y="4024952"/>
            <a:ext cx="2759174" cy="766101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1" name="AutoShape 51"/>
          <p:cNvSpPr/>
          <p:nvPr/>
        </p:nvSpPr>
        <p:spPr>
          <a:xfrm>
            <a:off x="10396432" y="5247769"/>
            <a:ext cx="1198634" cy="222220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2" name="AutoShape 52"/>
          <p:cNvSpPr/>
          <p:nvPr/>
        </p:nvSpPr>
        <p:spPr>
          <a:xfrm flipH="1" flipV="1">
            <a:off x="2605127" y="2336419"/>
            <a:ext cx="679478" cy="709845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3" name="AutoShape 53"/>
          <p:cNvSpPr/>
          <p:nvPr/>
        </p:nvSpPr>
        <p:spPr>
          <a:xfrm>
            <a:off x="10259334" y="5600365"/>
            <a:ext cx="3160457" cy="1973232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4" name="AutoShape 54"/>
          <p:cNvSpPr/>
          <p:nvPr/>
        </p:nvSpPr>
        <p:spPr>
          <a:xfrm flipV="1">
            <a:off x="10183591" y="2720465"/>
            <a:ext cx="2075116" cy="1699120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5" name="AutoShape 55"/>
          <p:cNvSpPr/>
          <p:nvPr/>
        </p:nvSpPr>
        <p:spPr>
          <a:xfrm flipH="1">
            <a:off x="5936006" y="5346932"/>
            <a:ext cx="2487396" cy="725311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6" name="AutoShape 56"/>
          <p:cNvSpPr/>
          <p:nvPr/>
        </p:nvSpPr>
        <p:spPr>
          <a:xfrm flipV="1">
            <a:off x="13893649" y="1646210"/>
            <a:ext cx="494363" cy="173659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7" name="AutoShape 57"/>
          <p:cNvSpPr/>
          <p:nvPr/>
        </p:nvSpPr>
        <p:spPr>
          <a:xfrm flipH="1">
            <a:off x="8272692" y="5867606"/>
            <a:ext cx="506893" cy="659579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8" name="AutoShape 58"/>
          <p:cNvSpPr/>
          <p:nvPr/>
        </p:nvSpPr>
        <p:spPr>
          <a:xfrm flipH="1">
            <a:off x="3510458" y="6581371"/>
            <a:ext cx="724010" cy="222190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9" name="AutoShape 59"/>
          <p:cNvSpPr/>
          <p:nvPr/>
        </p:nvSpPr>
        <p:spPr>
          <a:xfrm flipH="1" flipV="1">
            <a:off x="2257313" y="5818888"/>
            <a:ext cx="1914656" cy="502242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0" name="AutoShape 60"/>
          <p:cNvSpPr/>
          <p:nvPr/>
        </p:nvSpPr>
        <p:spPr>
          <a:xfrm>
            <a:off x="13278525" y="5960583"/>
            <a:ext cx="1016240" cy="191593"/>
          </a:xfrm>
          <a:prstGeom prst="line">
            <a:avLst/>
          </a:prstGeom>
          <a:ln w="47625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1" name="AutoShape 61"/>
          <p:cNvSpPr/>
          <p:nvPr/>
        </p:nvSpPr>
        <p:spPr>
          <a:xfrm flipH="1">
            <a:off x="9244392" y="6076415"/>
            <a:ext cx="100445" cy="1909309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2" name="AutoShape 62"/>
          <p:cNvSpPr/>
          <p:nvPr/>
        </p:nvSpPr>
        <p:spPr>
          <a:xfrm flipH="1" flipV="1">
            <a:off x="4959747" y="3953996"/>
            <a:ext cx="3453351" cy="862633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3" name="AutoShape 63"/>
          <p:cNvSpPr/>
          <p:nvPr/>
        </p:nvSpPr>
        <p:spPr>
          <a:xfrm flipH="1" flipV="1">
            <a:off x="8917274" y="2398460"/>
            <a:ext cx="300551" cy="1665110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4" name="AutoShape 64"/>
          <p:cNvSpPr/>
          <p:nvPr/>
        </p:nvSpPr>
        <p:spPr>
          <a:xfrm flipH="1" flipV="1">
            <a:off x="7455984" y="3608590"/>
            <a:ext cx="1129549" cy="845690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65" name="AutoShape 65"/>
          <p:cNvSpPr/>
          <p:nvPr/>
        </p:nvSpPr>
        <p:spPr>
          <a:xfrm flipV="1">
            <a:off x="9865751" y="3558784"/>
            <a:ext cx="312691" cy="602684"/>
          </a:xfrm>
          <a:prstGeom prst="line">
            <a:avLst/>
          </a:prstGeom>
          <a:ln w="95250" cap="rnd">
            <a:solidFill>
              <a:srgbClr val="1DBB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grpSp>
        <p:nvGrpSpPr>
          <p:cNvPr id="66" name="Group 66"/>
          <p:cNvGrpSpPr/>
          <p:nvPr/>
        </p:nvGrpSpPr>
        <p:grpSpPr>
          <a:xfrm>
            <a:off x="8383070" y="4047599"/>
            <a:ext cx="2030193" cy="2030193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999"/>
                </a:lnSpc>
              </a:pPr>
              <a:r>
                <a:rPr lang="en-US" sz="4999">
                  <a:solidFill>
                    <a:srgbClr val="FFFFFF"/>
                  </a:solidFill>
                  <a:latin typeface="TS Damas Sans"/>
                  <a:ea typeface="TS Damas Sans"/>
                  <a:cs typeface="TS Damas Sans"/>
                  <a:sym typeface="TS Damas Sans"/>
                </a:rPr>
                <a:t>HSUP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képen szöveg, Betűtípus, képernyőkép, Grafika látható  Automatikusan generált leírás"/>
          <p:cNvSpPr/>
          <p:nvPr/>
        </p:nvSpPr>
        <p:spPr>
          <a:xfrm>
            <a:off x="15118767" y="349425"/>
            <a:ext cx="2389012" cy="2389012"/>
          </a:xfrm>
          <a:custGeom>
            <a:avLst/>
            <a:gdLst/>
            <a:ahLst/>
            <a:cxnLst/>
            <a:rect l="l" t="t" r="r" b="b"/>
            <a:pathLst>
              <a:path w="2389012" h="2389012">
                <a:moveTo>
                  <a:pt x="0" y="0"/>
                </a:moveTo>
                <a:lnTo>
                  <a:pt x="2389013" y="0"/>
                </a:lnTo>
                <a:lnTo>
                  <a:pt x="2389013" y="2389013"/>
                </a:lnTo>
                <a:lnTo>
                  <a:pt x="0" y="2389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1910955" y="2795588"/>
            <a:ext cx="4457811" cy="6881259"/>
            <a:chOff x="0" y="0"/>
            <a:chExt cx="1518190" cy="23435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18190" cy="2343540"/>
            </a:xfrm>
            <a:custGeom>
              <a:avLst/>
              <a:gdLst/>
              <a:ahLst/>
              <a:cxnLst/>
              <a:rect l="l" t="t" r="r" b="b"/>
              <a:pathLst>
                <a:path w="1518190" h="2343540">
                  <a:moveTo>
                    <a:pt x="24314" y="0"/>
                  </a:moveTo>
                  <a:lnTo>
                    <a:pt x="1493876" y="0"/>
                  </a:lnTo>
                  <a:cubicBezTo>
                    <a:pt x="1507304" y="0"/>
                    <a:pt x="1518190" y="10886"/>
                    <a:pt x="1518190" y="24314"/>
                  </a:cubicBezTo>
                  <a:lnTo>
                    <a:pt x="1518190" y="2319226"/>
                  </a:lnTo>
                  <a:cubicBezTo>
                    <a:pt x="1518190" y="2332654"/>
                    <a:pt x="1507304" y="2343540"/>
                    <a:pt x="1493876" y="2343540"/>
                  </a:cubicBezTo>
                  <a:lnTo>
                    <a:pt x="24314" y="2343540"/>
                  </a:lnTo>
                  <a:cubicBezTo>
                    <a:pt x="10886" y="2343540"/>
                    <a:pt x="0" y="2332654"/>
                    <a:pt x="0" y="2319226"/>
                  </a:cubicBezTo>
                  <a:lnTo>
                    <a:pt x="0" y="24314"/>
                  </a:lnTo>
                  <a:cubicBezTo>
                    <a:pt x="0" y="10886"/>
                    <a:pt x="10886" y="0"/>
                    <a:pt x="24314" y="0"/>
                  </a:cubicBez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518190" cy="2343540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50182" y="2932093"/>
            <a:ext cx="4179355" cy="6589376"/>
            <a:chOff x="0" y="0"/>
            <a:chExt cx="1423357" cy="22441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23357" cy="2244134"/>
            </a:xfrm>
            <a:custGeom>
              <a:avLst/>
              <a:gdLst/>
              <a:ahLst/>
              <a:cxnLst/>
              <a:rect l="l" t="t" r="r" b="b"/>
              <a:pathLst>
                <a:path w="1423357" h="2244134">
                  <a:moveTo>
                    <a:pt x="25934" y="0"/>
                  </a:moveTo>
                  <a:lnTo>
                    <a:pt x="1397423" y="0"/>
                  </a:lnTo>
                  <a:cubicBezTo>
                    <a:pt x="1411746" y="0"/>
                    <a:pt x="1423357" y="11611"/>
                    <a:pt x="1423357" y="25934"/>
                  </a:cubicBezTo>
                  <a:lnTo>
                    <a:pt x="1423357" y="2218200"/>
                  </a:lnTo>
                  <a:cubicBezTo>
                    <a:pt x="1423357" y="2232523"/>
                    <a:pt x="1411746" y="2244134"/>
                    <a:pt x="1397423" y="2244134"/>
                  </a:cubicBezTo>
                  <a:lnTo>
                    <a:pt x="25934" y="2244134"/>
                  </a:lnTo>
                  <a:cubicBezTo>
                    <a:pt x="19056" y="2244134"/>
                    <a:pt x="12459" y="2241401"/>
                    <a:pt x="7596" y="2236538"/>
                  </a:cubicBezTo>
                  <a:cubicBezTo>
                    <a:pt x="2732" y="2231674"/>
                    <a:pt x="0" y="2225078"/>
                    <a:pt x="0" y="2218200"/>
                  </a:cubicBezTo>
                  <a:lnTo>
                    <a:pt x="0" y="25934"/>
                  </a:lnTo>
                  <a:cubicBezTo>
                    <a:pt x="0" y="19056"/>
                    <a:pt x="2732" y="12459"/>
                    <a:pt x="7596" y="7596"/>
                  </a:cubicBezTo>
                  <a:cubicBezTo>
                    <a:pt x="12459" y="2732"/>
                    <a:pt x="19056" y="0"/>
                    <a:pt x="25934" y="0"/>
                  </a:cubicBez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423357" cy="2244134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919235" y="2795588"/>
            <a:ext cx="4457811" cy="6881259"/>
            <a:chOff x="0" y="0"/>
            <a:chExt cx="1518190" cy="23435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18190" cy="2343540"/>
            </a:xfrm>
            <a:custGeom>
              <a:avLst/>
              <a:gdLst/>
              <a:ahLst/>
              <a:cxnLst/>
              <a:rect l="l" t="t" r="r" b="b"/>
              <a:pathLst>
                <a:path w="1518190" h="2343540">
                  <a:moveTo>
                    <a:pt x="24314" y="0"/>
                  </a:moveTo>
                  <a:lnTo>
                    <a:pt x="1493876" y="0"/>
                  </a:lnTo>
                  <a:cubicBezTo>
                    <a:pt x="1507304" y="0"/>
                    <a:pt x="1518190" y="10886"/>
                    <a:pt x="1518190" y="24314"/>
                  </a:cubicBezTo>
                  <a:lnTo>
                    <a:pt x="1518190" y="2319226"/>
                  </a:lnTo>
                  <a:cubicBezTo>
                    <a:pt x="1518190" y="2332654"/>
                    <a:pt x="1507304" y="2343540"/>
                    <a:pt x="1493876" y="2343540"/>
                  </a:cubicBezTo>
                  <a:lnTo>
                    <a:pt x="24314" y="2343540"/>
                  </a:lnTo>
                  <a:cubicBezTo>
                    <a:pt x="10886" y="2343540"/>
                    <a:pt x="0" y="2332654"/>
                    <a:pt x="0" y="2319226"/>
                  </a:cubicBezTo>
                  <a:lnTo>
                    <a:pt x="0" y="24314"/>
                  </a:lnTo>
                  <a:cubicBezTo>
                    <a:pt x="0" y="10886"/>
                    <a:pt x="10886" y="0"/>
                    <a:pt x="24314" y="0"/>
                  </a:cubicBez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518190" cy="2343540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58463" y="2932093"/>
            <a:ext cx="4179355" cy="6589376"/>
            <a:chOff x="0" y="0"/>
            <a:chExt cx="1423357" cy="22441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23357" cy="2244134"/>
            </a:xfrm>
            <a:custGeom>
              <a:avLst/>
              <a:gdLst/>
              <a:ahLst/>
              <a:cxnLst/>
              <a:rect l="l" t="t" r="r" b="b"/>
              <a:pathLst>
                <a:path w="1423357" h="2244134">
                  <a:moveTo>
                    <a:pt x="25934" y="0"/>
                  </a:moveTo>
                  <a:lnTo>
                    <a:pt x="1397423" y="0"/>
                  </a:lnTo>
                  <a:cubicBezTo>
                    <a:pt x="1411746" y="0"/>
                    <a:pt x="1423357" y="11611"/>
                    <a:pt x="1423357" y="25934"/>
                  </a:cubicBezTo>
                  <a:lnTo>
                    <a:pt x="1423357" y="2218200"/>
                  </a:lnTo>
                  <a:cubicBezTo>
                    <a:pt x="1423357" y="2232523"/>
                    <a:pt x="1411746" y="2244134"/>
                    <a:pt x="1397423" y="2244134"/>
                  </a:cubicBezTo>
                  <a:lnTo>
                    <a:pt x="25934" y="2244134"/>
                  </a:lnTo>
                  <a:cubicBezTo>
                    <a:pt x="19056" y="2244134"/>
                    <a:pt x="12459" y="2241401"/>
                    <a:pt x="7596" y="2236538"/>
                  </a:cubicBezTo>
                  <a:cubicBezTo>
                    <a:pt x="2732" y="2231674"/>
                    <a:pt x="0" y="2225078"/>
                    <a:pt x="0" y="2218200"/>
                  </a:cubicBezTo>
                  <a:lnTo>
                    <a:pt x="0" y="25934"/>
                  </a:lnTo>
                  <a:cubicBezTo>
                    <a:pt x="0" y="19056"/>
                    <a:pt x="2732" y="12459"/>
                    <a:pt x="7596" y="7596"/>
                  </a:cubicBezTo>
                  <a:cubicBezTo>
                    <a:pt x="12459" y="2732"/>
                    <a:pt x="19056" y="0"/>
                    <a:pt x="25934" y="0"/>
                  </a:cubicBez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423357" cy="2244134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15095" y="2795588"/>
            <a:ext cx="4457811" cy="6881259"/>
            <a:chOff x="0" y="0"/>
            <a:chExt cx="1518190" cy="23435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18190" cy="2343540"/>
            </a:xfrm>
            <a:custGeom>
              <a:avLst/>
              <a:gdLst/>
              <a:ahLst/>
              <a:cxnLst/>
              <a:rect l="l" t="t" r="r" b="b"/>
              <a:pathLst>
                <a:path w="1518190" h="2343540">
                  <a:moveTo>
                    <a:pt x="24314" y="0"/>
                  </a:moveTo>
                  <a:lnTo>
                    <a:pt x="1493876" y="0"/>
                  </a:lnTo>
                  <a:cubicBezTo>
                    <a:pt x="1507304" y="0"/>
                    <a:pt x="1518190" y="10886"/>
                    <a:pt x="1518190" y="24314"/>
                  </a:cubicBezTo>
                  <a:lnTo>
                    <a:pt x="1518190" y="2319226"/>
                  </a:lnTo>
                  <a:cubicBezTo>
                    <a:pt x="1518190" y="2332654"/>
                    <a:pt x="1507304" y="2343540"/>
                    <a:pt x="1493876" y="2343540"/>
                  </a:cubicBezTo>
                  <a:lnTo>
                    <a:pt x="24314" y="2343540"/>
                  </a:lnTo>
                  <a:cubicBezTo>
                    <a:pt x="10886" y="2343540"/>
                    <a:pt x="0" y="2332654"/>
                    <a:pt x="0" y="2319226"/>
                  </a:cubicBezTo>
                  <a:lnTo>
                    <a:pt x="0" y="24314"/>
                  </a:lnTo>
                  <a:cubicBezTo>
                    <a:pt x="0" y="10886"/>
                    <a:pt x="10886" y="0"/>
                    <a:pt x="24314" y="0"/>
                  </a:cubicBezTo>
                  <a:close/>
                </a:path>
              </a:pathLst>
            </a:custGeom>
            <a:solidFill>
              <a:srgbClr val="1DBBD9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1518190" cy="2343540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054322" y="2932093"/>
            <a:ext cx="4179355" cy="6589376"/>
            <a:chOff x="0" y="0"/>
            <a:chExt cx="1423357" cy="22441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23357" cy="2244134"/>
            </a:xfrm>
            <a:custGeom>
              <a:avLst/>
              <a:gdLst/>
              <a:ahLst/>
              <a:cxnLst/>
              <a:rect l="l" t="t" r="r" b="b"/>
              <a:pathLst>
                <a:path w="1423357" h="2244134">
                  <a:moveTo>
                    <a:pt x="25934" y="0"/>
                  </a:moveTo>
                  <a:lnTo>
                    <a:pt x="1397423" y="0"/>
                  </a:lnTo>
                  <a:cubicBezTo>
                    <a:pt x="1411746" y="0"/>
                    <a:pt x="1423357" y="11611"/>
                    <a:pt x="1423357" y="25934"/>
                  </a:cubicBezTo>
                  <a:lnTo>
                    <a:pt x="1423357" y="2218200"/>
                  </a:lnTo>
                  <a:cubicBezTo>
                    <a:pt x="1423357" y="2232523"/>
                    <a:pt x="1411746" y="2244134"/>
                    <a:pt x="1397423" y="2244134"/>
                  </a:cubicBezTo>
                  <a:lnTo>
                    <a:pt x="25934" y="2244134"/>
                  </a:lnTo>
                  <a:cubicBezTo>
                    <a:pt x="19056" y="2244134"/>
                    <a:pt x="12459" y="2241401"/>
                    <a:pt x="7596" y="2236538"/>
                  </a:cubicBezTo>
                  <a:cubicBezTo>
                    <a:pt x="2732" y="2231674"/>
                    <a:pt x="0" y="2225078"/>
                    <a:pt x="0" y="2218200"/>
                  </a:cubicBezTo>
                  <a:lnTo>
                    <a:pt x="0" y="25934"/>
                  </a:lnTo>
                  <a:cubicBezTo>
                    <a:pt x="0" y="19056"/>
                    <a:pt x="2732" y="12459"/>
                    <a:pt x="7596" y="7596"/>
                  </a:cubicBezTo>
                  <a:cubicBezTo>
                    <a:pt x="12459" y="2732"/>
                    <a:pt x="19056" y="0"/>
                    <a:pt x="25934" y="0"/>
                  </a:cubicBezTo>
                  <a:close/>
                </a:path>
              </a:pathLst>
            </a:custGeom>
            <a:solidFill>
              <a:srgbClr val="283737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423357" cy="2244134"/>
            </a:xfrm>
            <a:prstGeom prst="rect">
              <a:avLst/>
            </a:prstGeom>
          </p:spPr>
          <p:txBody>
            <a:bodyPr lIns="39286" tIns="39286" rIns="39286" bIns="39286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275760" y="3128409"/>
            <a:ext cx="3728199" cy="2796149"/>
          </a:xfrm>
          <a:custGeom>
            <a:avLst/>
            <a:gdLst/>
            <a:ahLst/>
            <a:cxnLst/>
            <a:rect l="l" t="t" r="r" b="b"/>
            <a:pathLst>
              <a:path w="3728199" h="2796149">
                <a:moveTo>
                  <a:pt x="0" y="0"/>
                </a:moveTo>
                <a:lnTo>
                  <a:pt x="3728199" y="0"/>
                </a:lnTo>
                <a:lnTo>
                  <a:pt x="3728199" y="2796149"/>
                </a:lnTo>
                <a:lnTo>
                  <a:pt x="0" y="27961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2" name="Freeform 22"/>
          <p:cNvSpPr/>
          <p:nvPr/>
        </p:nvSpPr>
        <p:spPr>
          <a:xfrm>
            <a:off x="12287305" y="3128409"/>
            <a:ext cx="3790316" cy="2796149"/>
          </a:xfrm>
          <a:custGeom>
            <a:avLst/>
            <a:gdLst/>
            <a:ahLst/>
            <a:cxnLst/>
            <a:rect l="l" t="t" r="r" b="b"/>
            <a:pathLst>
              <a:path w="3790316" h="2796149">
                <a:moveTo>
                  <a:pt x="0" y="0"/>
                </a:moveTo>
                <a:lnTo>
                  <a:pt x="3790316" y="0"/>
                </a:lnTo>
                <a:lnTo>
                  <a:pt x="3790316" y="2796149"/>
                </a:lnTo>
                <a:lnTo>
                  <a:pt x="0" y="27961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062" r="-466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3" name="Freeform 23"/>
          <p:cNvSpPr/>
          <p:nvPr/>
        </p:nvSpPr>
        <p:spPr>
          <a:xfrm>
            <a:off x="7248842" y="3156984"/>
            <a:ext cx="3790316" cy="2796149"/>
          </a:xfrm>
          <a:custGeom>
            <a:avLst/>
            <a:gdLst/>
            <a:ahLst/>
            <a:cxnLst/>
            <a:rect l="l" t="t" r="r" b="b"/>
            <a:pathLst>
              <a:path w="3790316" h="2796149">
                <a:moveTo>
                  <a:pt x="0" y="0"/>
                </a:moveTo>
                <a:lnTo>
                  <a:pt x="3790316" y="0"/>
                </a:lnTo>
                <a:lnTo>
                  <a:pt x="3790316" y="2796149"/>
                </a:lnTo>
                <a:lnTo>
                  <a:pt x="0" y="27961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62" r="-5362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4" name="TextBox 24"/>
          <p:cNvSpPr txBox="1"/>
          <p:nvPr/>
        </p:nvSpPr>
        <p:spPr>
          <a:xfrm>
            <a:off x="1065554" y="923925"/>
            <a:ext cx="5849541" cy="92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 b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SUCCESS STORIES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40156" y="6030637"/>
            <a:ext cx="319940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PetWiseCare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82942" y="6030637"/>
            <a:ext cx="312211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HoloSapiens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213202" y="6030637"/>
            <a:ext cx="2102998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1DBBD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Unibite</a:t>
            </a:r>
            <a:endParaRPr lang="en-US" sz="3999" b="1" dirty="0">
              <a:solidFill>
                <a:srgbClr val="1DBBD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050182" y="6881537"/>
            <a:ext cx="4179355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2020/21 academic year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Pet-sitting service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Online veterinary consultation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International expansion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54322" y="6881537"/>
            <a:ext cx="3984835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2022/23 academic year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Modernization of anatomical education and medical skill training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058705" y="6881537"/>
            <a:ext cx="4018916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2023/24 academic year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Development of a smart mouthguard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Measurement of impacts to athletes’ heads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73675" y="3140290"/>
            <a:ext cx="12714325" cy="7163437"/>
            <a:chOff x="0" y="0"/>
            <a:chExt cx="16952433" cy="95512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52433" cy="9551249"/>
            </a:xfrm>
            <a:custGeom>
              <a:avLst/>
              <a:gdLst/>
              <a:ahLst/>
              <a:cxnLst/>
              <a:rect l="l" t="t" r="r" b="b"/>
              <a:pathLst>
                <a:path w="16952433" h="9551249">
                  <a:moveTo>
                    <a:pt x="0" y="0"/>
                  </a:moveTo>
                  <a:lnTo>
                    <a:pt x="16952433" y="0"/>
                  </a:lnTo>
                  <a:lnTo>
                    <a:pt x="16952433" y="9551249"/>
                  </a:lnTo>
                  <a:lnTo>
                    <a:pt x="0" y="9551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342910" y="3261882"/>
              <a:ext cx="6200323" cy="2482651"/>
              <a:chOff x="0" y="0"/>
              <a:chExt cx="1224755" cy="490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24755" cy="490400"/>
              </a:xfrm>
              <a:custGeom>
                <a:avLst/>
                <a:gdLst/>
                <a:ahLst/>
                <a:cxnLst/>
                <a:rect l="l" t="t" r="r" b="b"/>
                <a:pathLst>
                  <a:path w="1224755" h="490400">
                    <a:moveTo>
                      <a:pt x="0" y="0"/>
                    </a:moveTo>
                    <a:lnTo>
                      <a:pt x="1224755" y="0"/>
                    </a:lnTo>
                    <a:lnTo>
                      <a:pt x="1224755" y="490400"/>
                    </a:lnTo>
                    <a:lnTo>
                      <a:pt x="0" y="490400"/>
                    </a:lnTo>
                    <a:close/>
                  </a:path>
                </a:pathLst>
              </a:custGeom>
              <a:solidFill>
                <a:srgbClr val="2A3938"/>
              </a:solidFill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1224755" cy="49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39"/>
                  </a:lnSpc>
                </a:pPr>
                <a:endParaRPr/>
              </a:p>
            </p:txBody>
          </p:sp>
        </p:grpSp>
      </p:grpSp>
      <p:sp>
        <p:nvSpPr>
          <p:cNvPr id="7" name="Freeform 7" descr="A képen szöveg, Betűtípus, képernyőkép, Grafika látható  Automatikusan generált leírás"/>
          <p:cNvSpPr/>
          <p:nvPr/>
        </p:nvSpPr>
        <p:spPr>
          <a:xfrm>
            <a:off x="15118767" y="349425"/>
            <a:ext cx="2389012" cy="2389012"/>
          </a:xfrm>
          <a:custGeom>
            <a:avLst/>
            <a:gdLst/>
            <a:ahLst/>
            <a:cxnLst/>
            <a:rect l="l" t="t" r="r" b="b"/>
            <a:pathLst>
              <a:path w="2389012" h="2389012">
                <a:moveTo>
                  <a:pt x="0" y="0"/>
                </a:moveTo>
                <a:lnTo>
                  <a:pt x="2389013" y="0"/>
                </a:lnTo>
                <a:lnTo>
                  <a:pt x="2389013" y="2389013"/>
                </a:lnTo>
                <a:lnTo>
                  <a:pt x="0" y="2389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>
            <a:off x="310737" y="8432491"/>
            <a:ext cx="4946198" cy="1044884"/>
          </a:xfrm>
          <a:custGeom>
            <a:avLst/>
            <a:gdLst/>
            <a:ahLst/>
            <a:cxnLst/>
            <a:rect l="l" t="t" r="r" b="b"/>
            <a:pathLst>
              <a:path w="4946198" h="1044884">
                <a:moveTo>
                  <a:pt x="0" y="0"/>
                </a:moveTo>
                <a:lnTo>
                  <a:pt x="4946198" y="0"/>
                </a:lnTo>
                <a:lnTo>
                  <a:pt x="4946198" y="1044884"/>
                </a:lnTo>
                <a:lnTo>
                  <a:pt x="0" y="1044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>
            <a:off x="12675294" y="7841941"/>
            <a:ext cx="5612706" cy="2378384"/>
          </a:xfrm>
          <a:custGeom>
            <a:avLst/>
            <a:gdLst/>
            <a:ahLst/>
            <a:cxnLst/>
            <a:rect l="l" t="t" r="r" b="b"/>
            <a:pathLst>
              <a:path w="5612706" h="2378384">
                <a:moveTo>
                  <a:pt x="0" y="0"/>
                </a:moveTo>
                <a:lnTo>
                  <a:pt x="5612706" y="0"/>
                </a:lnTo>
                <a:lnTo>
                  <a:pt x="5612706" y="2378384"/>
                </a:lnTo>
                <a:lnTo>
                  <a:pt x="0" y="237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0" name="Group 10"/>
          <p:cNvGrpSpPr/>
          <p:nvPr/>
        </p:nvGrpSpPr>
        <p:grpSpPr>
          <a:xfrm>
            <a:off x="0" y="9958767"/>
            <a:ext cx="18288000" cy="328233"/>
            <a:chOff x="0" y="0"/>
            <a:chExt cx="4816593" cy="864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86448"/>
            </a:xfrm>
            <a:custGeom>
              <a:avLst/>
              <a:gdLst/>
              <a:ahLst/>
              <a:cxnLst/>
              <a:rect l="l" t="t" r="r" b="b"/>
              <a:pathLst>
                <a:path w="4816592" h="86448">
                  <a:moveTo>
                    <a:pt x="0" y="0"/>
                  </a:moveTo>
                  <a:lnTo>
                    <a:pt x="4816592" y="0"/>
                  </a:lnTo>
                  <a:lnTo>
                    <a:pt x="4816592" y="86448"/>
                  </a:lnTo>
                  <a:lnTo>
                    <a:pt x="0" y="86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4816593" cy="86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1028700"/>
            <a:ext cx="6972628" cy="673100"/>
            <a:chOff x="0" y="0"/>
            <a:chExt cx="9296837" cy="89746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7240170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 jövő kulcsa a Te kezedben van!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32613" y="350308"/>
              <a:ext cx="8464224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1DBBD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The key to the future is in your hands!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25696" y="6784682"/>
            <a:ext cx="8636607" cy="1057259"/>
            <a:chOff x="0" y="0"/>
            <a:chExt cx="11515476" cy="140967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3251628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Contacts: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4736728" y="53451"/>
              <a:ext cx="612291" cy="392632"/>
            </a:xfrm>
            <a:custGeom>
              <a:avLst/>
              <a:gdLst/>
              <a:ahLst/>
              <a:cxnLst/>
              <a:rect l="l" t="t" r="r" b="b"/>
              <a:pathLst>
                <a:path w="612291" h="392632">
                  <a:moveTo>
                    <a:pt x="0" y="0"/>
                  </a:moveTo>
                  <a:lnTo>
                    <a:pt x="612291" y="0"/>
                  </a:lnTo>
                  <a:lnTo>
                    <a:pt x="612291" y="392632"/>
                  </a:lnTo>
                  <a:lnTo>
                    <a:pt x="0" y="392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46557" y="963596"/>
              <a:ext cx="392632" cy="392632"/>
            </a:xfrm>
            <a:custGeom>
              <a:avLst/>
              <a:gdLst/>
              <a:ahLst/>
              <a:cxnLst/>
              <a:rect l="l" t="t" r="r" b="b"/>
              <a:pathLst>
                <a:path w="392632" h="392632">
                  <a:moveTo>
                    <a:pt x="0" y="0"/>
                  </a:moveTo>
                  <a:lnTo>
                    <a:pt x="392632" y="0"/>
                  </a:lnTo>
                  <a:lnTo>
                    <a:pt x="392632" y="392631"/>
                  </a:lnTo>
                  <a:lnTo>
                    <a:pt x="0" y="392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545484" y="-47625"/>
              <a:ext cx="5969992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info.hsup@niu.hu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545484" y="862520"/>
              <a:ext cx="4029075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hsup.niu.hu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349233" y="3579666"/>
            <a:ext cx="1358953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Thank you for your attention!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174</Words>
  <Application>Microsoft Office PowerPoint</Application>
  <PresentationFormat>Egyéni</PresentationFormat>
  <Paragraphs>58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Open Sans</vt:lpstr>
      <vt:lpstr>Arial Bold</vt:lpstr>
      <vt:lpstr>Calibri</vt:lpstr>
      <vt:lpstr>Arial</vt:lpstr>
      <vt:lpstr>Open Sans Bold</vt:lpstr>
      <vt:lpstr>TS Damas Sans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HSUP BEMUTATKOZÓ-Angol</dc:title>
  <cp:lastModifiedBy>Szvath-Telkes Viktória</cp:lastModifiedBy>
  <cp:revision>3</cp:revision>
  <dcterms:created xsi:type="dcterms:W3CDTF">2006-08-16T00:00:00Z</dcterms:created>
  <dcterms:modified xsi:type="dcterms:W3CDTF">2025-08-29T09:01:35Z</dcterms:modified>
  <dc:identifier>DAGv2EMy_2Q</dc:identifier>
</cp:coreProperties>
</file>